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layfair Display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font" Target="fonts/PlayfairDisplay-bold.fntdata"/><Relationship Id="rId12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Italic.fntdata"/><Relationship Id="rId14" Type="http://schemas.openxmlformats.org/officeDocument/2006/relationships/font" Target="fonts/PlayfairDisplay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97216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9721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72163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7216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97216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97216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972163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97216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972163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97216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972163_0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97216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5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4.jpg"/><Relationship Id="rId5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idx="4294967295" type="title"/>
          </p:nvPr>
        </p:nvSpPr>
        <p:spPr>
          <a:xfrm>
            <a:off x="5836250" y="1680900"/>
            <a:ext cx="3204000" cy="25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Autonomous weapons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59" name="Google Shape;59;p13"/>
          <p:cNvSpPr txBox="1"/>
          <p:nvPr>
            <p:ph idx="4294967295" type="subTitle"/>
          </p:nvPr>
        </p:nvSpPr>
        <p:spPr>
          <a:xfrm>
            <a:off x="5836250" y="4224225"/>
            <a:ext cx="3204000" cy="4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Are there ever situations they could be condoned?</a:t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 rotWithShape="1">
          <a:blip r:embed="rId3">
            <a:alphaModFix/>
          </a:blip>
          <a:srcRect b="0" l="2235" r="2226" t="0"/>
          <a:stretch/>
        </p:blipFill>
        <p:spPr>
          <a:xfrm>
            <a:off x="1900450" y="70650"/>
            <a:ext cx="1822200" cy="495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4">
            <a:alphaModFix/>
          </a:blip>
          <a:srcRect b="0" l="7461" r="7461" t="0"/>
          <a:stretch/>
        </p:blipFill>
        <p:spPr>
          <a:xfrm>
            <a:off x="3802650" y="70650"/>
            <a:ext cx="1822200" cy="495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600" y="70650"/>
            <a:ext cx="1725850" cy="495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0" l="387" r="377" t="0"/>
          <a:stretch/>
        </p:blipFill>
        <p:spPr>
          <a:xfrm>
            <a:off x="28900" y="70650"/>
            <a:ext cx="9143999" cy="500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59" l="0" r="0" t="69"/>
          <a:stretch/>
        </p:blipFill>
        <p:spPr>
          <a:xfrm>
            <a:off x="76200" y="76200"/>
            <a:ext cx="2959494" cy="24716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ne stand up paddle boarding man in the middle of a body of water" id="73" name="Google Shape;73;p15"/>
          <p:cNvPicPr preferRelativeResize="0"/>
          <p:nvPr/>
        </p:nvPicPr>
        <p:blipFill rotWithShape="1">
          <a:blip r:embed="rId4">
            <a:alphaModFix/>
          </a:blip>
          <a:srcRect b="1584" l="2505" r="0" t="44135"/>
          <a:stretch/>
        </p:blipFill>
        <p:spPr>
          <a:xfrm>
            <a:off x="76200" y="2606675"/>
            <a:ext cx="2959503" cy="2471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5">
            <a:alphaModFix/>
          </a:blip>
          <a:srcRect b="0" l="16812" r="16812" t="0"/>
          <a:stretch/>
        </p:blipFill>
        <p:spPr>
          <a:xfrm>
            <a:off x="3092250" y="76200"/>
            <a:ext cx="5969703" cy="498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0" l="9096" r="9096" t="0"/>
          <a:stretch/>
        </p:blipFill>
        <p:spPr>
          <a:xfrm>
            <a:off x="83275" y="1365900"/>
            <a:ext cx="2959497" cy="2411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 rotWithShape="1">
          <a:blip r:embed="rId4">
            <a:alphaModFix/>
          </a:blip>
          <a:srcRect b="0" l="2498" r="2498" t="0"/>
          <a:stretch/>
        </p:blipFill>
        <p:spPr>
          <a:xfrm>
            <a:off x="3098025" y="1365900"/>
            <a:ext cx="3136300" cy="241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 rotWithShape="1">
          <a:blip r:embed="rId5">
            <a:alphaModFix/>
          </a:blip>
          <a:srcRect b="13375" l="0" r="0" t="13375"/>
          <a:stretch/>
        </p:blipFill>
        <p:spPr>
          <a:xfrm>
            <a:off x="6289575" y="1365900"/>
            <a:ext cx="2783573" cy="241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3">
            <a:alphaModFix/>
          </a:blip>
          <a:srcRect b="8031" l="0" r="0" t="8040"/>
          <a:stretch/>
        </p:blipFill>
        <p:spPr>
          <a:xfrm>
            <a:off x="82050" y="70650"/>
            <a:ext cx="8962424" cy="500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0" l="10292" r="10292" t="0"/>
          <a:stretch/>
        </p:blipFill>
        <p:spPr>
          <a:xfrm>
            <a:off x="76200" y="76200"/>
            <a:ext cx="5969698" cy="500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4">
            <a:alphaModFix/>
          </a:blip>
          <a:srcRect b="0" l="7074" r="7074" t="0"/>
          <a:stretch/>
        </p:blipFill>
        <p:spPr>
          <a:xfrm>
            <a:off x="6096600" y="76200"/>
            <a:ext cx="2959500" cy="24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 rotWithShape="1">
          <a:blip r:embed="rId5">
            <a:alphaModFix/>
          </a:blip>
          <a:srcRect b="11924" l="0" r="0" t="11931"/>
          <a:stretch/>
        </p:blipFill>
        <p:spPr>
          <a:xfrm>
            <a:off x="6096599" y="2606700"/>
            <a:ext cx="2959495" cy="2471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